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024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3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839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3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67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2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6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1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34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1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3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9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62682" y="2471351"/>
            <a:ext cx="1047915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1500" b="1" dirty="0" smtClean="0"/>
              <a:t>NO LOGEADO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0872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37070" y="-2471351"/>
            <a:ext cx="12229071" cy="12687687"/>
            <a:chOff x="-37070" y="-2471351"/>
            <a:chExt cx="12229071" cy="1268768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315200"/>
              <a:ext cx="12192001" cy="290113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50030" t="14273" r="869" b="51943"/>
            <a:stretch/>
          </p:blipFill>
          <p:spPr>
            <a:xfrm>
              <a:off x="0" y="-2471351"/>
              <a:ext cx="12192000" cy="24713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49937" r="774"/>
            <a:stretch/>
          </p:blipFill>
          <p:spPr>
            <a:xfrm>
              <a:off x="-37070" y="0"/>
              <a:ext cx="12229070" cy="73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44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1" y="-2199503"/>
            <a:ext cx="12192002" cy="11229590"/>
            <a:chOff x="-1" y="-2199503"/>
            <a:chExt cx="12192002" cy="1122959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6128951"/>
              <a:ext cx="12192001" cy="290113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50030" t="14273" r="869" b="51943"/>
            <a:stretch/>
          </p:blipFill>
          <p:spPr>
            <a:xfrm>
              <a:off x="1" y="-2199503"/>
              <a:ext cx="12192000" cy="24713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49937" t="13936" r="679" b="5997"/>
            <a:stretch/>
          </p:blipFill>
          <p:spPr>
            <a:xfrm>
              <a:off x="1" y="271848"/>
              <a:ext cx="12191999" cy="5857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37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1" y="-1655805"/>
            <a:ext cx="12192002" cy="9351364"/>
            <a:chOff x="-1" y="-1655805"/>
            <a:chExt cx="12192002" cy="9351364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4794423"/>
              <a:ext cx="12192001" cy="290113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/>
            <a:srcRect l="50031" t="13936" r="584" b="52618"/>
            <a:stretch/>
          </p:blipFill>
          <p:spPr>
            <a:xfrm>
              <a:off x="0" y="-1655805"/>
              <a:ext cx="12192001" cy="2446638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50031" t="29138" r="489" b="16132"/>
            <a:stretch/>
          </p:blipFill>
          <p:spPr>
            <a:xfrm>
              <a:off x="0" y="790833"/>
              <a:ext cx="12192000" cy="4003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86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-1223319"/>
            <a:ext cx="12192002" cy="9682749"/>
            <a:chOff x="0" y="-1223319"/>
            <a:chExt cx="12192002" cy="9682749"/>
          </a:xfrm>
        </p:grpSpPr>
        <p:grpSp>
          <p:nvGrpSpPr>
            <p:cNvPr id="5" name="Grupo 4"/>
            <p:cNvGrpSpPr/>
            <p:nvPr/>
          </p:nvGrpSpPr>
          <p:grpSpPr>
            <a:xfrm>
              <a:off x="1" y="1235675"/>
              <a:ext cx="12192001" cy="7223755"/>
              <a:chOff x="1" y="1235675"/>
              <a:chExt cx="12192001" cy="7223755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5558294"/>
                <a:ext cx="12192001" cy="2901136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l="49893" t="26231" r="592" b="14678"/>
              <a:stretch/>
            </p:blipFill>
            <p:spPr>
              <a:xfrm>
                <a:off x="1" y="1235675"/>
                <a:ext cx="12192001" cy="4322619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50031" t="13936" r="584" b="52618"/>
            <a:stretch/>
          </p:blipFill>
          <p:spPr>
            <a:xfrm>
              <a:off x="0" y="-1223319"/>
              <a:ext cx="12192001" cy="2446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442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-848123"/>
            <a:ext cx="12192002" cy="9194096"/>
            <a:chOff x="0" y="-848123"/>
            <a:chExt cx="12192002" cy="9194096"/>
          </a:xfrm>
        </p:grpSpPr>
        <p:grpSp>
          <p:nvGrpSpPr>
            <p:cNvPr id="5" name="Grupo 4"/>
            <p:cNvGrpSpPr/>
            <p:nvPr/>
          </p:nvGrpSpPr>
          <p:grpSpPr>
            <a:xfrm>
              <a:off x="1" y="1612370"/>
              <a:ext cx="12192001" cy="6733603"/>
              <a:chOff x="1" y="1612370"/>
              <a:chExt cx="12192001" cy="6733603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5444837"/>
                <a:ext cx="12192001" cy="2901136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l="50000" t="35701" r="699" b="15435"/>
              <a:stretch/>
            </p:blipFill>
            <p:spPr>
              <a:xfrm>
                <a:off x="1" y="1612370"/>
                <a:ext cx="12191999" cy="3818612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50031" t="13936" r="584" b="52618"/>
            <a:stretch/>
          </p:blipFill>
          <p:spPr>
            <a:xfrm>
              <a:off x="0" y="-848123"/>
              <a:ext cx="12192001" cy="2446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59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-2" y="0"/>
            <a:ext cx="12192003" cy="9057796"/>
            <a:chOff x="-2" y="0"/>
            <a:chExt cx="12192003" cy="9057796"/>
          </a:xfrm>
        </p:grpSpPr>
        <p:grpSp>
          <p:nvGrpSpPr>
            <p:cNvPr id="5" name="Grupo 4"/>
            <p:cNvGrpSpPr/>
            <p:nvPr/>
          </p:nvGrpSpPr>
          <p:grpSpPr>
            <a:xfrm>
              <a:off x="-1" y="2471351"/>
              <a:ext cx="12192002" cy="6586445"/>
              <a:chOff x="-1" y="2471351"/>
              <a:chExt cx="12192002" cy="6586445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6156660"/>
                <a:ext cx="12192001" cy="2901136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l="50000" t="35701" r="699" b="13920"/>
              <a:stretch/>
            </p:blipFill>
            <p:spPr>
              <a:xfrm>
                <a:off x="1" y="2471351"/>
                <a:ext cx="12192000" cy="3685309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50031" t="13936" r="584" b="52618"/>
            <a:stretch/>
          </p:blipFill>
          <p:spPr>
            <a:xfrm>
              <a:off x="-2" y="0"/>
              <a:ext cx="12192001" cy="2446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34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-1" y="-1478508"/>
            <a:ext cx="12219711" cy="17612812"/>
            <a:chOff x="-1" y="-1478508"/>
            <a:chExt cx="12219711" cy="17612812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968130"/>
              <a:ext cx="12219710" cy="15166174"/>
              <a:chOff x="-1" y="-4185760"/>
              <a:chExt cx="12219710" cy="15166174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8079278"/>
                <a:ext cx="12192001" cy="2901136"/>
              </a:xfrm>
              <a:prstGeom prst="rect">
                <a:avLst/>
              </a:prstGeom>
            </p:spPr>
          </p:pic>
          <p:grpSp>
            <p:nvGrpSpPr>
              <p:cNvPr id="7" name="Grupo 6"/>
              <p:cNvGrpSpPr/>
              <p:nvPr/>
            </p:nvGrpSpPr>
            <p:grpSpPr>
              <a:xfrm>
                <a:off x="0" y="-4185760"/>
                <a:ext cx="12219709" cy="12265038"/>
                <a:chOff x="-27709" y="-1416928"/>
                <a:chExt cx="12219709" cy="12265038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06" t="12974" r="486" b="34754"/>
                <a:stretch/>
              </p:blipFill>
              <p:spPr>
                <a:xfrm>
                  <a:off x="0" y="-1416928"/>
                  <a:ext cx="12192000" cy="3823855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0000" t="13640" r="805" b="24996"/>
                <a:stretch/>
              </p:blipFill>
              <p:spPr>
                <a:xfrm>
                  <a:off x="-27709" y="2396836"/>
                  <a:ext cx="12219708" cy="4488873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0105" t="37050" r="806" b="8783"/>
                <a:stretch/>
              </p:blipFill>
              <p:spPr>
                <a:xfrm>
                  <a:off x="-27709" y="6885709"/>
                  <a:ext cx="12219709" cy="3962401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6"/>
            <a:srcRect l="50031" t="13936" r="584" b="52618"/>
            <a:stretch/>
          </p:blipFill>
          <p:spPr>
            <a:xfrm>
              <a:off x="-1" y="-1478508"/>
              <a:ext cx="12192001" cy="2446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7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-3" y="-4136892"/>
            <a:ext cx="12192003" cy="15167881"/>
            <a:chOff x="-3" y="-4136892"/>
            <a:chExt cx="12192003" cy="151678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8129853"/>
              <a:ext cx="12192001" cy="290113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50031" t="13936" r="584" b="52618"/>
            <a:stretch/>
          </p:blipFill>
          <p:spPr>
            <a:xfrm>
              <a:off x="-2" y="-4136892"/>
              <a:ext cx="12192001" cy="2446638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50000" t="13352" r="592" b="5587"/>
            <a:stretch/>
          </p:blipFill>
          <p:spPr>
            <a:xfrm>
              <a:off x="-3" y="-1690254"/>
              <a:ext cx="12192001" cy="5929747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5"/>
            <a:srcRect l="50000" t="40246" r="592" b="6724"/>
            <a:stretch/>
          </p:blipFill>
          <p:spPr>
            <a:xfrm>
              <a:off x="-3" y="4250579"/>
              <a:ext cx="12192003" cy="3879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679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0000" t="13352" b="634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-1" y="-8598056"/>
            <a:ext cx="12192002" cy="18980648"/>
            <a:chOff x="-1" y="-8598056"/>
            <a:chExt cx="12192002" cy="1898064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7481456"/>
              <a:ext cx="12192001" cy="2901136"/>
            </a:xfrm>
            <a:prstGeom prst="rect">
              <a:avLst/>
            </a:prstGeom>
          </p:spPr>
        </p:pic>
        <p:grpSp>
          <p:nvGrpSpPr>
            <p:cNvPr id="6" name="Grupo 5"/>
            <p:cNvGrpSpPr/>
            <p:nvPr/>
          </p:nvGrpSpPr>
          <p:grpSpPr>
            <a:xfrm>
              <a:off x="0" y="-8598056"/>
              <a:ext cx="12192001" cy="11756894"/>
              <a:chOff x="-1" y="-4053765"/>
              <a:chExt cx="12192001" cy="11756894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/>
              <a:srcRect l="50031" t="13936" r="584" b="52618"/>
              <a:stretch/>
            </p:blipFill>
            <p:spPr>
              <a:xfrm>
                <a:off x="-1" y="-4053765"/>
                <a:ext cx="12192001" cy="2446638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4"/>
              <a:srcRect l="49892" t="12595" r="700" b="5966"/>
              <a:stretch/>
            </p:blipFill>
            <p:spPr>
              <a:xfrm>
                <a:off x="-1" y="-1607127"/>
                <a:ext cx="12192000" cy="595745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5"/>
              <a:srcRect l="50106" t="12974" r="593" b="41193"/>
              <a:stretch/>
            </p:blipFill>
            <p:spPr>
              <a:xfrm>
                <a:off x="0" y="4350329"/>
                <a:ext cx="12192000" cy="3352800"/>
              </a:xfrm>
              <a:prstGeom prst="rect">
                <a:avLst/>
              </a:prstGeom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6"/>
            <a:srcRect l="49574" t="32577" r="379" b="8333"/>
            <a:stretch/>
          </p:blipFill>
          <p:spPr>
            <a:xfrm>
              <a:off x="0" y="3158838"/>
              <a:ext cx="12192000" cy="432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-1853513"/>
            <a:ext cx="12851032" cy="11303731"/>
            <a:chOff x="0" y="-1853513"/>
            <a:chExt cx="12851032" cy="1130373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50221" t="13936" r="584" b="4983"/>
            <a:stretch/>
          </p:blipFill>
          <p:spPr>
            <a:xfrm>
              <a:off x="24715" y="617838"/>
              <a:ext cx="12801601" cy="5931244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50030" t="14273" r="869" b="51943"/>
            <a:stretch/>
          </p:blipFill>
          <p:spPr>
            <a:xfrm>
              <a:off x="0" y="-1853513"/>
              <a:ext cx="12776886" cy="2471351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6" y="6549082"/>
              <a:ext cx="12826316" cy="2901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01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2" y="-3733986"/>
            <a:ext cx="12192003" cy="15267630"/>
            <a:chOff x="-2" y="-3733986"/>
            <a:chExt cx="12192003" cy="1526763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8632508"/>
              <a:ext cx="12192001" cy="290113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50031" t="13936" r="584" b="52618"/>
            <a:stretch/>
          </p:blipFill>
          <p:spPr>
            <a:xfrm>
              <a:off x="-1" y="-3733986"/>
              <a:ext cx="12192001" cy="244663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105" t="13352" r="806" b="5208"/>
            <a:stretch/>
          </p:blipFill>
          <p:spPr>
            <a:xfrm>
              <a:off x="0" y="-1287348"/>
              <a:ext cx="12192000" cy="595745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l="50105" t="30398" r="700" b="15436"/>
            <a:stretch/>
          </p:blipFill>
          <p:spPr>
            <a:xfrm>
              <a:off x="1" y="4670108"/>
              <a:ext cx="12192000" cy="396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22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-1" y="-1655805"/>
            <a:ext cx="12192002" cy="9725812"/>
            <a:chOff x="-1" y="-1655805"/>
            <a:chExt cx="12192002" cy="972581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5168871"/>
              <a:ext cx="12192001" cy="290113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50031" t="13936" r="584" b="52618"/>
            <a:stretch/>
          </p:blipFill>
          <p:spPr>
            <a:xfrm>
              <a:off x="0" y="-1655805"/>
              <a:ext cx="12192001" cy="244663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106" t="25852" r="593" b="14299"/>
            <a:stretch/>
          </p:blipFill>
          <p:spPr>
            <a:xfrm>
              <a:off x="0" y="790833"/>
              <a:ext cx="12192000" cy="4378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957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655805"/>
            <a:ext cx="12192001" cy="9836647"/>
            <a:chOff x="0" y="-1655805"/>
            <a:chExt cx="12192001" cy="983664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79706"/>
              <a:ext cx="12192001" cy="290113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50031" t="13936" r="584" b="52618"/>
            <a:stretch/>
          </p:blipFill>
          <p:spPr>
            <a:xfrm>
              <a:off x="0" y="-1655805"/>
              <a:ext cx="12192001" cy="244663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105" t="26231" r="700" b="12405"/>
            <a:stretch/>
          </p:blipFill>
          <p:spPr>
            <a:xfrm>
              <a:off x="0" y="790833"/>
              <a:ext cx="12192001" cy="4488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95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655805"/>
            <a:ext cx="12192001" cy="9836648"/>
            <a:chOff x="0" y="-1655805"/>
            <a:chExt cx="12192001" cy="983664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79707"/>
              <a:ext cx="12192001" cy="290113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50031" t="13936" r="584" b="52618"/>
            <a:stretch/>
          </p:blipFill>
          <p:spPr>
            <a:xfrm>
              <a:off x="0" y="-1655805"/>
              <a:ext cx="12192001" cy="244663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105" t="25852" r="700" b="12784"/>
            <a:stretch/>
          </p:blipFill>
          <p:spPr>
            <a:xfrm>
              <a:off x="1" y="790833"/>
              <a:ext cx="12192000" cy="4488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0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-2" y="-3706278"/>
            <a:ext cx="12192003" cy="14630321"/>
            <a:chOff x="-2" y="-3706278"/>
            <a:chExt cx="12192003" cy="14630321"/>
          </a:xfrm>
        </p:grpSpPr>
        <p:grpSp>
          <p:nvGrpSpPr>
            <p:cNvPr id="6" name="Grupo 5"/>
            <p:cNvGrpSpPr/>
            <p:nvPr/>
          </p:nvGrpSpPr>
          <p:grpSpPr>
            <a:xfrm>
              <a:off x="-2" y="-3706278"/>
              <a:ext cx="12192003" cy="14630321"/>
              <a:chOff x="-2" y="-3706278"/>
              <a:chExt cx="12192003" cy="14630321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" y="8022907"/>
                <a:ext cx="12192001" cy="290113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/>
              <a:srcRect l="50031" t="13936" r="584" b="52618"/>
              <a:stretch/>
            </p:blipFill>
            <p:spPr>
              <a:xfrm>
                <a:off x="0" y="-3706278"/>
                <a:ext cx="12192001" cy="2446638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4"/>
              <a:srcRect l="50214" t="29261" r="592" b="24527"/>
              <a:stretch/>
            </p:blipFill>
            <p:spPr>
              <a:xfrm>
                <a:off x="-1" y="-1259640"/>
                <a:ext cx="12192001" cy="3380510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5"/>
              <a:srcRect l="50000" t="13731" r="699" b="5587"/>
              <a:stretch/>
            </p:blipFill>
            <p:spPr>
              <a:xfrm>
                <a:off x="-1" y="2120870"/>
                <a:ext cx="12192002" cy="5902037"/>
              </a:xfrm>
              <a:prstGeom prst="rect">
                <a:avLst/>
              </a:prstGeom>
            </p:spPr>
          </p:pic>
        </p:grpSp>
        <p:sp>
          <p:nvSpPr>
            <p:cNvPr id="7" name="Rectángulo 6"/>
            <p:cNvSpPr/>
            <p:nvPr/>
          </p:nvSpPr>
          <p:spPr>
            <a:xfrm>
              <a:off x="526473" y="4488873"/>
              <a:ext cx="1690254" cy="260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019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-3" y="-3733987"/>
            <a:ext cx="12192004" cy="15839262"/>
            <a:chOff x="-3" y="-3733987"/>
            <a:chExt cx="12192004" cy="1583926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" y="9204139"/>
              <a:ext cx="12192001" cy="290113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50031" t="13936" r="584" b="52618"/>
            <a:stretch/>
          </p:blipFill>
          <p:spPr>
            <a:xfrm>
              <a:off x="0" y="-3733987"/>
              <a:ext cx="12192001" cy="244663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106" t="12595" r="593" b="24905"/>
            <a:stretch/>
          </p:blipFill>
          <p:spPr>
            <a:xfrm>
              <a:off x="-2" y="-1297608"/>
              <a:ext cx="12192001" cy="4572001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l="49892" t="12216" r="700" b="6724"/>
            <a:stretch/>
          </p:blipFill>
          <p:spPr>
            <a:xfrm>
              <a:off x="1" y="3274393"/>
              <a:ext cx="12192000" cy="5929746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554182" y="5555673"/>
              <a:ext cx="1690254" cy="260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185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1" y="-2669059"/>
            <a:ext cx="12192001" cy="12428195"/>
            <a:chOff x="-1" y="-2669059"/>
            <a:chExt cx="12192001" cy="12428195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6858000"/>
              <a:ext cx="12192001" cy="290113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50030" t="14273" r="869" b="51943"/>
            <a:stretch/>
          </p:blipFill>
          <p:spPr>
            <a:xfrm>
              <a:off x="0" y="-2669059"/>
              <a:ext cx="12192000" cy="24713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031" t="2788" r="489"/>
            <a:stretch/>
          </p:blipFill>
          <p:spPr>
            <a:xfrm>
              <a:off x="0" y="-253314"/>
              <a:ext cx="12192000" cy="711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-1631092"/>
            <a:ext cx="12192001" cy="9227796"/>
            <a:chOff x="0" y="-1631092"/>
            <a:chExt cx="12192001" cy="922779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5568"/>
              <a:ext cx="12192001" cy="290113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50030" t="14273" r="869" b="51943"/>
            <a:stretch/>
          </p:blipFill>
          <p:spPr>
            <a:xfrm>
              <a:off x="0" y="-1631092"/>
              <a:ext cx="12192000" cy="24713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031" t="32853" r="584" b="14443"/>
            <a:stretch/>
          </p:blipFill>
          <p:spPr>
            <a:xfrm>
              <a:off x="1" y="840259"/>
              <a:ext cx="12192000" cy="3855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06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1" y="0"/>
            <a:ext cx="12192002" cy="9425504"/>
            <a:chOff x="-1" y="0"/>
            <a:chExt cx="12192002" cy="9425504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6524368"/>
              <a:ext cx="12192001" cy="290113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50030" t="14273" r="869" b="51943"/>
            <a:stretch/>
          </p:blipFill>
          <p:spPr>
            <a:xfrm>
              <a:off x="1" y="0"/>
              <a:ext cx="12192000" cy="24713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031" t="31503" r="584" b="13092"/>
            <a:stretch/>
          </p:blipFill>
          <p:spPr>
            <a:xfrm>
              <a:off x="1" y="2471351"/>
              <a:ext cx="12192000" cy="4053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40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1" y="0"/>
            <a:ext cx="12192002" cy="8980660"/>
            <a:chOff x="-1" y="0"/>
            <a:chExt cx="12192002" cy="898066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6079524"/>
              <a:ext cx="12192001" cy="290113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50030" t="14273" r="869" b="51943"/>
            <a:stretch/>
          </p:blipFill>
          <p:spPr>
            <a:xfrm>
              <a:off x="1" y="0"/>
              <a:ext cx="12192000" cy="24713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031" t="37922" r="679" b="12754"/>
            <a:stretch/>
          </p:blipFill>
          <p:spPr>
            <a:xfrm>
              <a:off x="1" y="2471351"/>
              <a:ext cx="12191999" cy="3608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1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323071" y="2397210"/>
            <a:ext cx="785343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1500" b="1" dirty="0" smtClean="0"/>
              <a:t> LOGEADO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3680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-2262637"/>
            <a:ext cx="12208477" cy="12591536"/>
            <a:chOff x="0" y="-2262637"/>
            <a:chExt cx="12208477" cy="1259153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6" y="7427763"/>
              <a:ext cx="12192001" cy="290113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50030" t="14273" r="869" b="51943"/>
            <a:stretch/>
          </p:blipFill>
          <p:spPr>
            <a:xfrm>
              <a:off x="0" y="-2262637"/>
              <a:ext cx="12192000" cy="24713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128" r="488"/>
            <a:stretch/>
          </p:blipFill>
          <p:spPr>
            <a:xfrm>
              <a:off x="0" y="112563"/>
              <a:ext cx="12192000" cy="73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66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1" y="-2471351"/>
            <a:ext cx="12192002" cy="12717229"/>
            <a:chOff x="-1" y="-2471351"/>
            <a:chExt cx="12192002" cy="1271722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344742"/>
              <a:ext cx="12192001" cy="290113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50030" t="14273" r="869" b="51943"/>
            <a:stretch/>
          </p:blipFill>
          <p:spPr>
            <a:xfrm>
              <a:off x="-1" y="-2471351"/>
              <a:ext cx="12192000" cy="24713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030" r="869"/>
            <a:stretch/>
          </p:blipFill>
          <p:spPr>
            <a:xfrm>
              <a:off x="0" y="0"/>
              <a:ext cx="12192000" cy="73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985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324</TotalTime>
  <Words>4</Words>
  <Application>Microsoft Office PowerPoint</Application>
  <PresentationFormat>Panorámica</PresentationFormat>
  <Paragraphs>2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faby star</dc:creator>
  <cp:lastModifiedBy>faby star</cp:lastModifiedBy>
  <cp:revision>29</cp:revision>
  <dcterms:created xsi:type="dcterms:W3CDTF">2020-07-23T04:44:59Z</dcterms:created>
  <dcterms:modified xsi:type="dcterms:W3CDTF">2020-07-23T23:40:42Z</dcterms:modified>
</cp:coreProperties>
</file>